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6" r:id="rId3"/>
  </p:sldIdLst>
  <p:sldSz cx="7772400" cy="10058400"/>
  <p:notesSz cx="7053263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660"/>
  </p:normalViewPr>
  <p:slideViewPr>
    <p:cSldViewPr snapToGrid="0">
      <p:cViewPr varScale="1">
        <p:scale>
          <a:sx n="53" d="100"/>
          <a:sy n="53" d="100"/>
        </p:scale>
        <p:origin x="188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A145C-D710-4668-9089-BFFC4E7F1974}" type="datetimeFigureOut">
              <a:rPr lang="en-US" smtClean="0"/>
              <a:t>10/17/2018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5D47F-F995-419C-8707-63B5B0294B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935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A145C-D710-4668-9089-BFFC4E7F1974}" type="datetimeFigureOut">
              <a:rPr lang="en-US" smtClean="0"/>
              <a:t>10/17/2018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5D47F-F995-419C-8707-63B5B0294B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62610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A145C-D710-4668-9089-BFFC4E7F1974}" type="datetimeFigureOut">
              <a:rPr lang="en-US" smtClean="0"/>
              <a:t>10/17/2018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5D47F-F995-419C-8707-63B5B0294B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6549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A145C-D710-4668-9089-BFFC4E7F1974}" type="datetimeFigureOut">
              <a:rPr lang="en-US" smtClean="0"/>
              <a:t>10/17/2018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5D47F-F995-419C-8707-63B5B0294B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1689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A145C-D710-4668-9089-BFFC4E7F1974}" type="datetimeFigureOut">
              <a:rPr lang="en-US" smtClean="0"/>
              <a:t>10/17/2018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5D47F-F995-419C-8707-63B5B0294B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7088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A145C-D710-4668-9089-BFFC4E7F1974}" type="datetimeFigureOut">
              <a:rPr lang="en-US" smtClean="0"/>
              <a:t>10/17/2018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5D47F-F995-419C-8707-63B5B0294B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1230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A145C-D710-4668-9089-BFFC4E7F1974}" type="datetimeFigureOut">
              <a:rPr lang="en-US" smtClean="0"/>
              <a:t>10/17/2018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5D47F-F995-419C-8707-63B5B0294B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6090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A145C-D710-4668-9089-BFFC4E7F1974}" type="datetimeFigureOut">
              <a:rPr lang="en-US" smtClean="0"/>
              <a:t>10/17/2018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5D47F-F995-419C-8707-63B5B0294B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0487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A145C-D710-4668-9089-BFFC4E7F1974}" type="datetimeFigureOut">
              <a:rPr lang="en-US" smtClean="0"/>
              <a:t>10/17/2018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5D47F-F995-419C-8707-63B5B0294B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2355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A145C-D710-4668-9089-BFFC4E7F1974}" type="datetimeFigureOut">
              <a:rPr lang="en-US" smtClean="0"/>
              <a:t>10/17/2018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5D47F-F995-419C-8707-63B5B0294B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92802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A145C-D710-4668-9089-BFFC4E7F1974}" type="datetimeFigureOut">
              <a:rPr lang="en-US" smtClean="0"/>
              <a:t>10/17/2018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5D47F-F995-419C-8707-63B5B0294B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25051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3A145C-D710-4668-9089-BFFC4E7F1974}" type="datetimeFigureOut">
              <a:rPr lang="en-US" smtClean="0"/>
              <a:t>10/17/2018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15D47F-F995-419C-8707-63B5B0294B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1427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310896"/>
            <a:ext cx="6894576" cy="88024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KG Always A Good Time" panose="02000505000000020003" pitchFamily="2" charset="0"/>
              </a:rPr>
              <a:t>Fractions Homework – 1		</a:t>
            </a:r>
            <a:r>
              <a:rPr lang="en-US" sz="1200" dirty="0" smtClean="0"/>
              <a:t>Name __________________________________</a:t>
            </a:r>
          </a:p>
          <a:p>
            <a:r>
              <a:rPr lang="en-US" sz="1200" dirty="0">
                <a:latin typeface="KG Always A Good Time" panose="02000505000000020003" pitchFamily="2" charset="0"/>
              </a:rPr>
              <a:t>	</a:t>
            </a:r>
            <a:r>
              <a:rPr lang="en-US" sz="1200" dirty="0" smtClean="0">
                <a:latin typeface="KG Always A Good Time" panose="02000505000000020003" pitchFamily="2" charset="0"/>
              </a:rPr>
              <a:t>			</a:t>
            </a:r>
            <a:r>
              <a:rPr lang="en-US" sz="1200" dirty="0" smtClean="0"/>
              <a:t>Due ____________________________________</a:t>
            </a:r>
            <a:endParaRPr lang="en-US" sz="1400" dirty="0" smtClean="0"/>
          </a:p>
          <a:p>
            <a:endParaRPr lang="en-US" sz="1400" dirty="0"/>
          </a:p>
          <a:p>
            <a:r>
              <a:rPr lang="en-US" sz="1400" dirty="0" smtClean="0"/>
              <a:t>Beside each shape, write the shaded amount as a fraction .</a:t>
            </a:r>
          </a:p>
          <a:p>
            <a:endParaRPr lang="en-US" sz="1400" dirty="0" smtClean="0"/>
          </a:p>
          <a:p>
            <a:endParaRPr lang="en-US" sz="1400" dirty="0"/>
          </a:p>
          <a:p>
            <a:endParaRPr lang="en-US" sz="1400" dirty="0" smtClean="0"/>
          </a:p>
          <a:p>
            <a:endParaRPr lang="en-US" sz="1400" dirty="0"/>
          </a:p>
          <a:p>
            <a:endParaRPr lang="en-US" sz="1400" dirty="0" smtClean="0"/>
          </a:p>
          <a:p>
            <a:endParaRPr lang="en-US" sz="1400" dirty="0"/>
          </a:p>
          <a:p>
            <a:endParaRPr lang="en-US" sz="1400" dirty="0" smtClean="0"/>
          </a:p>
          <a:p>
            <a:endParaRPr lang="en-US" sz="1400" dirty="0"/>
          </a:p>
          <a:p>
            <a:endParaRPr lang="en-US" sz="1400" dirty="0" smtClean="0"/>
          </a:p>
          <a:p>
            <a:endParaRPr lang="en-US" sz="1400" dirty="0"/>
          </a:p>
          <a:p>
            <a:endParaRPr lang="en-US" sz="1400" dirty="0" smtClean="0"/>
          </a:p>
          <a:p>
            <a:endParaRPr lang="en-US" sz="1400" dirty="0"/>
          </a:p>
          <a:p>
            <a:endParaRPr lang="en-US" sz="1400" dirty="0" smtClean="0"/>
          </a:p>
          <a:p>
            <a:endParaRPr lang="en-US" sz="1400" dirty="0"/>
          </a:p>
          <a:p>
            <a:endParaRPr lang="en-US" sz="1400" dirty="0" smtClean="0"/>
          </a:p>
          <a:p>
            <a:endParaRPr lang="en-US" sz="1400" dirty="0"/>
          </a:p>
          <a:p>
            <a:endParaRPr lang="en-US" sz="1400" dirty="0" smtClean="0"/>
          </a:p>
          <a:p>
            <a:endParaRPr lang="en-US" sz="1400" dirty="0"/>
          </a:p>
          <a:p>
            <a:endParaRPr lang="en-US" sz="1400" dirty="0" smtClean="0"/>
          </a:p>
          <a:p>
            <a:r>
              <a:rPr lang="en-US" sz="1400" dirty="0" smtClean="0"/>
              <a:t>Partition each shape into the amount shown below and label each unit fraction. An example is shown below. </a:t>
            </a:r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1200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35976"/>
            <a:ext cx="5400675" cy="383857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0817" y="6099107"/>
            <a:ext cx="1876425" cy="161925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87420" y="6099107"/>
            <a:ext cx="1781175" cy="165735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62750" y="6118787"/>
            <a:ext cx="1838325" cy="164782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29994" y="8244054"/>
            <a:ext cx="1828800" cy="43815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2558794" y="8140294"/>
            <a:ext cx="3996878" cy="57055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256032" y="6099107"/>
            <a:ext cx="709574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                                          10)                                      11</a:t>
            </a:r>
            <a:r>
              <a:rPr lang="en-US" dirty="0"/>
              <a:t>)</a:t>
            </a:r>
            <a:endParaRPr lang="en-US" dirty="0" smtClean="0"/>
          </a:p>
          <a:p>
            <a:pPr marL="342900" indent="-342900">
              <a:buAutoNum type="arabicPeriod" startAt="10"/>
            </a:pPr>
            <a:endParaRPr lang="en-US" dirty="0"/>
          </a:p>
          <a:p>
            <a:pPr marL="342900" indent="-342900">
              <a:buAutoNum type="arabicPeriod" startAt="10"/>
            </a:pPr>
            <a:endParaRPr lang="en-US" dirty="0" smtClean="0"/>
          </a:p>
          <a:p>
            <a:pPr marL="342900" indent="-342900">
              <a:buAutoNum type="arabicPeriod" startAt="10"/>
            </a:pPr>
            <a:endParaRPr lang="en-US" dirty="0"/>
          </a:p>
          <a:p>
            <a:pPr marL="342900" indent="-342900">
              <a:buAutoNum type="arabicPeriod" startAt="10"/>
            </a:pPr>
            <a:endParaRPr lang="en-US" dirty="0" smtClean="0"/>
          </a:p>
          <a:p>
            <a:pPr marL="342900" indent="-342900">
              <a:buAutoNum type="arabicPeriod" startAt="10"/>
            </a:pPr>
            <a:endParaRPr lang="en-US" dirty="0"/>
          </a:p>
          <a:p>
            <a:pPr marL="342900" indent="-342900">
              <a:buAutoNum type="arabicPeriod" startAt="10"/>
            </a:pPr>
            <a:endParaRPr lang="en-US" dirty="0" smtClean="0"/>
          </a:p>
          <a:p>
            <a:pPr marL="342900" indent="-342900">
              <a:buAutoNum type="arabicPeriod" startAt="10"/>
            </a:pPr>
            <a:endParaRPr lang="en-US" dirty="0" smtClean="0"/>
          </a:p>
          <a:p>
            <a:r>
              <a:rPr lang="en-US" dirty="0" smtClean="0"/>
              <a:t> 12) </a:t>
            </a:r>
            <a:endParaRPr lang="en-US" dirty="0"/>
          </a:p>
          <a:p>
            <a:pPr marL="342900" indent="-342900">
              <a:buAutoNum type="arabicPeriod" startAt="10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553151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7499" y="1534287"/>
            <a:ext cx="4772025" cy="1466850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366330" y="535126"/>
                <a:ext cx="6217349" cy="83329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 smtClean="0"/>
                  <a:t>13) Use the information provided to answer part A &amp; B.</a:t>
                </a:r>
              </a:p>
              <a:p>
                <a:endParaRPr lang="en-US" sz="1400" dirty="0" smtClean="0"/>
              </a:p>
              <a:p>
                <a:r>
                  <a:rPr lang="en-US" sz="1400" dirty="0" smtClean="0"/>
                  <a:t>A vegetable garden is divided into 8 equal parts. The kinds of vegetables planted in the garden are shown below.</a:t>
                </a:r>
              </a:p>
              <a:p>
                <a:endParaRPr lang="en-US" sz="1400" dirty="0"/>
              </a:p>
              <a:p>
                <a:endParaRPr lang="en-US" sz="1400" dirty="0" smtClean="0"/>
              </a:p>
              <a:p>
                <a:endParaRPr lang="en-US" sz="1400" dirty="0"/>
              </a:p>
              <a:p>
                <a:endParaRPr lang="en-US" sz="1400" dirty="0" smtClean="0"/>
              </a:p>
              <a:p>
                <a:endParaRPr lang="en-US" sz="1400" dirty="0" smtClean="0"/>
              </a:p>
              <a:p>
                <a:endParaRPr lang="en-US" sz="1400" dirty="0"/>
              </a:p>
              <a:p>
                <a:endParaRPr lang="en-US" sz="1400" dirty="0" smtClean="0"/>
              </a:p>
              <a:p>
                <a:r>
                  <a:rPr lang="en-US" sz="1600" b="1" dirty="0" smtClean="0"/>
                  <a:t>Part A</a:t>
                </a:r>
              </a:p>
              <a:p>
                <a:r>
                  <a:rPr lang="en-US" sz="1400" dirty="0" smtClean="0"/>
                  <a:t>What part of the garden is planted with peas? Circle your answer below.</a:t>
                </a:r>
              </a:p>
              <a:p>
                <a:pPr/>
                <a14:m>
                  <m:oMath xmlns:m="http://schemas.openxmlformats.org/officeDocument/2006/math">
                    <m:f>
                      <m:fPr>
                        <m:ctrlPr>
                          <a:rPr lang="en-US" sz="1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</m:oMath>
                </a14:m>
                <a:r>
                  <a:rPr lang="en-US" sz="1400" dirty="0" smtClean="0"/>
                  <a:t>                   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4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1400" b="0" i="1" dirty="0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sz="1400" dirty="0" smtClean="0"/>
                  <a:t>              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4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sz="1400" b="0" i="1" dirty="0" smtClean="0"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</m:oMath>
                </a14:m>
                <a:r>
                  <a:rPr lang="en-US" sz="1400" dirty="0" smtClean="0"/>
                  <a:t>                   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4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sz="1400" b="0" i="1" dirty="0" smtClean="0"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  <m:r>
                      <a:rPr lang="en-US" sz="1400" b="0" i="1" dirty="0" smtClean="0">
                        <a:latin typeface="Cambria Math" panose="02040503050406030204" pitchFamily="18" charset="0"/>
                      </a:rPr>
                      <m:t>  </m:t>
                    </m:r>
                  </m:oMath>
                </a14:m>
                <a:endParaRPr lang="en-US" sz="1400" dirty="0" smtClean="0"/>
              </a:p>
              <a:p>
                <a:pPr/>
                <a:endParaRPr lang="en-US" sz="1400" dirty="0" smtClean="0"/>
              </a:p>
              <a:p>
                <a:pPr/>
                <a:r>
                  <a:rPr lang="en-US" sz="1600" b="1" dirty="0" smtClean="0"/>
                  <a:t>Part B</a:t>
                </a:r>
              </a:p>
              <a:p>
                <a:pPr/>
                <a:r>
                  <a:rPr lang="en-US" sz="1400" dirty="0" smtClean="0"/>
                  <a:t>What part of the garden is planted with carrots? Circle your answer below. </a:t>
                </a:r>
              </a:p>
              <a:p>
                <a:pPr/>
                <a14:m>
                  <m:oMath xmlns:m="http://schemas.openxmlformats.org/officeDocument/2006/math">
                    <m:f>
                      <m:fPr>
                        <m:ctrlPr>
                          <a:rPr lang="en-US" sz="1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</m:oMath>
                </a14:m>
                <a:r>
                  <a:rPr lang="en-US" sz="1400" dirty="0" smtClean="0"/>
                  <a:t>                   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4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1400" b="0" i="1" dirty="0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sz="1400" dirty="0" smtClean="0"/>
                  <a:t>              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4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sz="1400" b="0" i="1" dirty="0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sz="1400" dirty="0" smtClean="0"/>
                  <a:t>                   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4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sz="1400" b="0" i="1" dirty="0" smtClean="0"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  <m:r>
                      <a:rPr lang="en-US" sz="1400" b="0" i="1" dirty="0" smtClean="0">
                        <a:latin typeface="Cambria Math" panose="02040503050406030204" pitchFamily="18" charset="0"/>
                      </a:rPr>
                      <m:t>  </m:t>
                    </m:r>
                  </m:oMath>
                </a14:m>
                <a:endParaRPr lang="en-US" sz="1400" dirty="0" smtClean="0"/>
              </a:p>
              <a:p>
                <a:pPr/>
                <a:endParaRPr lang="en-US" sz="1400" dirty="0" smtClean="0"/>
              </a:p>
              <a:p>
                <a:pPr/>
                <a:r>
                  <a:rPr lang="en-US" sz="1400" dirty="0" smtClean="0"/>
                  <a:t>14) Billy drew the circle below and partitioned it into equal parts.</a:t>
                </a:r>
              </a:p>
              <a:p>
                <a:pPr/>
                <a:endParaRPr lang="en-US" sz="1400" dirty="0"/>
              </a:p>
              <a:p>
                <a:pPr/>
                <a:endParaRPr lang="en-US" sz="1400" dirty="0" smtClean="0"/>
              </a:p>
              <a:p>
                <a:pPr/>
                <a:endParaRPr lang="en-US" sz="1400" dirty="0"/>
              </a:p>
              <a:p>
                <a:pPr/>
                <a:endParaRPr lang="en-US" sz="1400" dirty="0" smtClean="0"/>
              </a:p>
              <a:p>
                <a:pPr/>
                <a:endParaRPr lang="en-US" sz="1400" dirty="0"/>
              </a:p>
              <a:p>
                <a:pPr/>
                <a:endParaRPr lang="en-US" sz="1400" dirty="0" smtClean="0"/>
              </a:p>
              <a:p>
                <a:pPr/>
                <a:endParaRPr lang="en-US" sz="1400" dirty="0"/>
              </a:p>
              <a:p>
                <a:pPr/>
                <a:endParaRPr lang="en-US" sz="1400" dirty="0" smtClean="0"/>
              </a:p>
              <a:p>
                <a:pPr/>
                <a:endParaRPr lang="en-US" sz="1400" dirty="0"/>
              </a:p>
              <a:p>
                <a:pPr/>
                <a:r>
                  <a:rPr lang="en-US" sz="1400" dirty="0" smtClean="0"/>
                  <a:t>Which fraction does each piece represent?</a:t>
                </a:r>
              </a:p>
              <a:p>
                <a:pPr/>
                <a14:m>
                  <m:oMath xmlns:m="http://schemas.openxmlformats.org/officeDocument/2006/math">
                    <m:f>
                      <m:fPr>
                        <m:ctrlPr>
                          <a:rPr lang="en-US" sz="1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</m:oMath>
                </a14:m>
                <a:r>
                  <a:rPr lang="en-US" sz="1400" dirty="0" smtClean="0"/>
                  <a:t>                   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4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1400" b="0" i="1" dirty="0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sz="1400" dirty="0" smtClean="0"/>
                  <a:t>                     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8</m:t>
                    </m:r>
                    <m:r>
                      <a:rPr lang="en-US" sz="1400" b="0" i="1" dirty="0" smtClean="0">
                        <a:latin typeface="Cambria Math" panose="02040503050406030204" pitchFamily="18" charset="0"/>
                      </a:rPr>
                      <m:t>                                 1    </m:t>
                    </m:r>
                  </m:oMath>
                </a14:m>
                <a:endParaRPr lang="en-US" sz="1400" dirty="0"/>
              </a:p>
              <a:p>
                <a:pPr/>
                <a:endParaRPr lang="en-US" sz="1400" dirty="0" smtClean="0"/>
              </a:p>
              <a:p>
                <a:pPr/>
                <a:r>
                  <a:rPr lang="en-US" sz="1400" dirty="0" smtClean="0"/>
                  <a:t>15) Sandi draws a shape. She divides it into parts. Each part is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</m:oMath>
                </a14:m>
                <a:r>
                  <a:rPr lang="en-US" sz="1400" dirty="0" smtClean="0"/>
                  <a:t>  of the shape. Which of the following shapes could Sandi have drawn? Circle your answer below. </a:t>
                </a:r>
              </a:p>
              <a:p>
                <a:pPr/>
                <a:endParaRPr lang="en-US" dirty="0"/>
              </a:p>
              <a:p>
                <a:pPr/>
                <a:endParaRPr lang="en-US" dirty="0"/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6330" y="535126"/>
                <a:ext cx="6217349" cy="8332922"/>
              </a:xfrm>
              <a:prstGeom prst="rect">
                <a:avLst/>
              </a:prstGeom>
              <a:blipFill>
                <a:blip r:embed="rId3"/>
                <a:stretch>
                  <a:fillRect l="-490" t="-14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33272" y="5489887"/>
            <a:ext cx="1252728" cy="1322324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66330" y="8540826"/>
            <a:ext cx="1038225" cy="100965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836704" y="8721801"/>
            <a:ext cx="1438275" cy="64770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707128" y="8340801"/>
            <a:ext cx="1152525" cy="1209675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254941" y="8645777"/>
            <a:ext cx="933450" cy="962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16760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</TotalTime>
  <Words>64</Words>
  <Application>Microsoft Office PowerPoint</Application>
  <PresentationFormat>Custom</PresentationFormat>
  <Paragraphs>74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Cambria Math</vt:lpstr>
      <vt:lpstr>KG Always A Good Time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Teacher</dc:creator>
  <cp:lastModifiedBy>Teacher</cp:lastModifiedBy>
  <cp:revision>5</cp:revision>
  <cp:lastPrinted>2018-10-17T18:21:40Z</cp:lastPrinted>
  <dcterms:created xsi:type="dcterms:W3CDTF">2018-10-17T17:50:56Z</dcterms:created>
  <dcterms:modified xsi:type="dcterms:W3CDTF">2018-10-17T18:25:40Z</dcterms:modified>
</cp:coreProperties>
</file>